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5" r:id="rId1"/>
    <p:sldMasterId id="2147483698" r:id="rId2"/>
    <p:sldMasterId id="2147483689" r:id="rId3"/>
  </p:sldMasterIdLst>
  <p:notesMasterIdLst>
    <p:notesMasterId r:id="rId5"/>
  </p:notesMasterIdLst>
  <p:sldIdLst>
    <p:sldId id="28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7F21"/>
    <a:srgbClr val="7B704F"/>
    <a:srgbClr val="6C2686"/>
    <a:srgbClr val="082140"/>
    <a:srgbClr val="CA25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3"/>
    <p:restoredTop sz="94731"/>
  </p:normalViewPr>
  <p:slideViewPr>
    <p:cSldViewPr snapToGrid="0" snapToObjects="1">
      <p:cViewPr>
        <p:scale>
          <a:sx n="120" d="100"/>
          <a:sy n="120" d="100"/>
        </p:scale>
        <p:origin x="1976" y="9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E54A33-1090-EC4D-8812-6652BA304414}" type="datetimeFigureOut">
              <a:rPr lang="en-US" smtClean="0"/>
              <a:t>11/22/19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C9DF67-0900-1547-96D2-E921F3F76B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433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6188149" y="3349256"/>
            <a:ext cx="914400" cy="914400"/>
          </a:xfrm>
          <a:prstGeom prst="rect">
            <a:avLst/>
          </a:prstGeom>
        </p:spPr>
        <p:txBody>
          <a:bodyPr wrap="none" rtlCol="0" anchor="ctr" anchorCtr="0">
            <a:normAutofit/>
          </a:bodyPr>
          <a:lstStyle/>
          <a:p>
            <a:endParaRPr lang="en-US" sz="4000" b="1" dirty="0" smtClean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2636873" y="1565341"/>
            <a:ext cx="9220509" cy="734864"/>
          </a:xfrm>
          <a:prstGeom prst="rect">
            <a:avLst/>
          </a:prstGeom>
        </p:spPr>
        <p:txBody>
          <a:bodyPr anchor="b"/>
          <a:lstStyle>
            <a:lvl1pPr algn="l">
              <a:defRPr sz="4000" b="1" i="0" baseline="0">
                <a:latin typeface="arial" charset="0"/>
              </a:defRPr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1365" y="2521374"/>
            <a:ext cx="11536018" cy="319894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aseline="0">
                <a:solidFill>
                  <a:schemeClr val="tx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Name of person/subtitle</a:t>
            </a:r>
            <a:endParaRPr lang="en-US" dirty="0"/>
          </a:p>
        </p:txBody>
      </p:sp>
    </p:spTree>
    <p:extLst/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2764465" y="446568"/>
            <a:ext cx="9080206" cy="531628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/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4977" y="1534707"/>
            <a:ext cx="9260957" cy="82572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8343" y="2541181"/>
            <a:ext cx="11557591" cy="363578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711" y="2307265"/>
            <a:ext cx="11568223" cy="225521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711" y="4589463"/>
            <a:ext cx="11568223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6874" y="1513442"/>
            <a:ext cx="9218427" cy="82572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7204" y="2583713"/>
            <a:ext cx="5702596" cy="359324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2583713"/>
            <a:ext cx="5683101" cy="3593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9404" y="1524074"/>
            <a:ext cx="9165265" cy="84399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8160" y="2521135"/>
            <a:ext cx="5689415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8160" y="3345047"/>
            <a:ext cx="5689415" cy="284461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2521135"/>
            <a:ext cx="567247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345047"/>
            <a:ext cx="5672470" cy="284461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2211571"/>
            <a:ext cx="9144000" cy="1298391"/>
          </a:xfrm>
          <a:prstGeom prst="rect">
            <a:avLst/>
          </a:prstGeom>
        </p:spPr>
        <p:txBody>
          <a:bodyPr anchor="b"/>
          <a:lstStyle>
            <a:lvl1pPr algn="ctr">
              <a:defRPr sz="6000" b="1" i="0" baseline="0">
                <a:latin typeface="arial" charset="0"/>
              </a:defRPr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6935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aseline="0">
                <a:solidFill>
                  <a:srgbClr val="F67F2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Name of person/subtitle</a:t>
            </a:r>
            <a:endParaRPr lang="en-US" dirty="0"/>
          </a:p>
        </p:txBody>
      </p:sp>
    </p:spTree>
    <p:extLst/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2349795"/>
            <a:ext cx="12192000" cy="341305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/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6188149" y="3349256"/>
            <a:ext cx="914400" cy="914400"/>
          </a:xfrm>
          <a:prstGeom prst="rect">
            <a:avLst/>
          </a:prstGeom>
        </p:spPr>
        <p:txBody>
          <a:bodyPr wrap="none" rtlCol="0" anchor="ctr" anchorCtr="0">
            <a:normAutofit/>
          </a:bodyPr>
          <a:lstStyle/>
          <a:p>
            <a:endParaRPr lang="en-US" sz="4000" b="1" dirty="0" smtClean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2881423" y="1565341"/>
            <a:ext cx="8975959" cy="734864"/>
          </a:xfrm>
          <a:prstGeom prst="rect">
            <a:avLst/>
          </a:prstGeom>
        </p:spPr>
        <p:txBody>
          <a:bodyPr anchor="b"/>
          <a:lstStyle>
            <a:lvl1pPr algn="l">
              <a:defRPr sz="4000" b="1" i="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1365" y="2658140"/>
            <a:ext cx="11536018" cy="306217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aseline="0">
                <a:solidFill>
                  <a:schemeClr val="bg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Name of person/subtitle</a:t>
            </a:r>
            <a:endParaRPr lang="en-US" dirty="0"/>
          </a:p>
        </p:txBody>
      </p:sp>
    </p:spTree>
    <p:extLst/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2923953" y="446568"/>
            <a:ext cx="8920718" cy="531628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/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4977" y="1534707"/>
            <a:ext cx="9260957" cy="82572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8343" y="2541181"/>
            <a:ext cx="11557591" cy="363578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2764465" y="446568"/>
            <a:ext cx="9080206" cy="531628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/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711" y="2307265"/>
            <a:ext cx="11568223" cy="2255210"/>
          </a:xfrm>
          <a:prstGeom prst="rect">
            <a:avLst/>
          </a:prstGeo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711" y="4589463"/>
            <a:ext cx="11568223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13321" y="1513442"/>
            <a:ext cx="8941980" cy="82572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7204" y="2583713"/>
            <a:ext cx="5702596" cy="359324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2583713"/>
            <a:ext cx="5683101" cy="35932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5219" y="1524074"/>
            <a:ext cx="8899450" cy="84399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8160" y="2521135"/>
            <a:ext cx="5689415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8160" y="3345047"/>
            <a:ext cx="5689415" cy="284461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2521135"/>
            <a:ext cx="567247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345047"/>
            <a:ext cx="5672470" cy="284461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2211571"/>
            <a:ext cx="9144000" cy="1298391"/>
          </a:xfrm>
          <a:prstGeom prst="rect">
            <a:avLst/>
          </a:prstGeom>
        </p:spPr>
        <p:txBody>
          <a:bodyPr anchor="b"/>
          <a:lstStyle>
            <a:lvl1pPr algn="ctr">
              <a:defRPr sz="6000" b="1" i="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6935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aseline="0">
                <a:solidFill>
                  <a:schemeClr val="bg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Name of person/subtitle</a:t>
            </a:r>
            <a:endParaRPr lang="en-US" dirty="0"/>
          </a:p>
        </p:txBody>
      </p:sp>
    </p:spTree>
    <p:extLst/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4977" y="1534707"/>
            <a:ext cx="9260957" cy="82572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8343" y="2541181"/>
            <a:ext cx="11557591" cy="363578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711" y="2307265"/>
            <a:ext cx="11568223" cy="225521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711" y="4589463"/>
            <a:ext cx="11568223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6874" y="1513442"/>
            <a:ext cx="9218427" cy="82572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7204" y="2583713"/>
            <a:ext cx="5702596" cy="359324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2583713"/>
            <a:ext cx="5683101" cy="3593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9404" y="1524074"/>
            <a:ext cx="9165265" cy="84399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8160" y="2521135"/>
            <a:ext cx="5689415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8160" y="3345047"/>
            <a:ext cx="5689415" cy="284461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2521135"/>
            <a:ext cx="567247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345047"/>
            <a:ext cx="5672470" cy="284461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24000" y="2211571"/>
            <a:ext cx="9144000" cy="1298391"/>
          </a:xfrm>
          <a:prstGeom prst="rect">
            <a:avLst/>
          </a:prstGeom>
        </p:spPr>
        <p:txBody>
          <a:bodyPr anchor="b"/>
          <a:lstStyle>
            <a:lvl1pPr algn="ctr">
              <a:defRPr sz="6000" b="1" i="0" baseline="0">
                <a:latin typeface="arial" charset="0"/>
              </a:defRPr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6935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aseline="0">
                <a:solidFill>
                  <a:srgbClr val="F67F2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Name of person/subtitle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6515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2349795"/>
            <a:ext cx="12192000" cy="341305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11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6188149" y="3349256"/>
            <a:ext cx="914400" cy="914400"/>
          </a:xfrm>
          <a:prstGeom prst="rect">
            <a:avLst/>
          </a:prstGeom>
        </p:spPr>
        <p:txBody>
          <a:bodyPr wrap="none" rtlCol="0" anchor="ctr" anchorCtr="0">
            <a:normAutofit/>
          </a:bodyPr>
          <a:lstStyle/>
          <a:p>
            <a:endParaRPr lang="en-US" sz="4000" b="1" dirty="0" smtClean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2636873" y="1565341"/>
            <a:ext cx="9220509" cy="734864"/>
          </a:xfrm>
          <a:prstGeom prst="rect">
            <a:avLst/>
          </a:prstGeom>
        </p:spPr>
        <p:txBody>
          <a:bodyPr anchor="b"/>
          <a:lstStyle>
            <a:lvl1pPr algn="l">
              <a:defRPr sz="4000" b="1" i="0" baseline="0">
                <a:latin typeface="arial" charset="0"/>
              </a:defRPr>
            </a:lvl1pPr>
          </a:lstStyle>
          <a:p>
            <a:r>
              <a:rPr lang="en-US" dirty="0" smtClean="0"/>
              <a:t>Title of slide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1365" y="2521374"/>
            <a:ext cx="11536018" cy="319894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aseline="0">
                <a:solidFill>
                  <a:schemeClr val="tx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Name of person/subtitle</a:t>
            </a:r>
            <a:endParaRPr lang="en-US" dirty="0"/>
          </a:p>
        </p:txBody>
      </p:sp>
    </p:spTree>
    <p:extLst/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6.xml"/><Relationship Id="rId9" Type="http://schemas.openxmlformats.org/officeDocument/2006/relationships/theme" Target="../theme/theme2.xml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9.xml"/><Relationship Id="rId2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4" Type="http://schemas.openxmlformats.org/officeDocument/2006/relationships/slideLayout" Target="../slideLayouts/slideLayout20.xml"/><Relationship Id="rId5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3.xml"/><Relationship Id="rId8" Type="http://schemas.openxmlformats.org/officeDocument/2006/relationships/theme" Target="../theme/theme3.xml"/><Relationship Id="rId9" Type="http://schemas.openxmlformats.org/officeDocument/2006/relationships/image" Target="../media/image3.png"/><Relationship Id="rId1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257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74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3904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7266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736046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432968"/>
      </p:ext>
    </p:extLst>
  </p:cSld>
  <p:clrMapOvr>
    <a:masterClrMapping/>
  </p:clrMapOvr>
</p:sld>
</file>

<file path=ppt/theme/theme1.xml><?xml version="1.0" encoding="utf-8"?>
<a:theme xmlns:a="http://schemas.openxmlformats.org/drawingml/2006/main" name="Content slide 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ctr" anchorCtr="0">
        <a:normAutofit/>
      </a:bodyPr>
      <a:lstStyle>
        <a:defPPr>
          <a:defRPr sz="4000" b="1" dirty="0" smtClean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 slide 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ctr" anchorCtr="0">
        <a:normAutofit/>
      </a:bodyPr>
      <a:lstStyle>
        <a:defPPr>
          <a:defRPr sz="4000" b="1" dirty="0" smtClean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lide colou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ctr" anchorCtr="0">
        <a:normAutofit/>
      </a:bodyPr>
      <a:lstStyle>
        <a:defPPr>
          <a:defRPr sz="4000" b="1" dirty="0" smtClean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2634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Calibri</vt:lpstr>
      <vt:lpstr>Arial</vt:lpstr>
      <vt:lpstr>Arial</vt:lpstr>
      <vt:lpstr>Content slide 1</vt:lpstr>
      <vt:lpstr>Content slide 2</vt:lpstr>
      <vt:lpstr>Content Slide colour</vt:lpstr>
      <vt:lpstr>PowerPoint Presentation</vt:lpstr>
    </vt:vector>
  </TitlesOfParts>
  <Company/>
  <LinksUpToDate>false</LinksUpToDate>
  <SharedDoc>false</SharedDoc>
  <HyperlinksChanged>false</HyperlinksChanged>
  <AppVersion>15.0034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Honeyman, Danny</cp:lastModifiedBy>
  <cp:revision>80</cp:revision>
  <dcterms:created xsi:type="dcterms:W3CDTF">2017-07-13T14:47:43Z</dcterms:created>
  <dcterms:modified xsi:type="dcterms:W3CDTF">2019-11-22T09:48:39Z</dcterms:modified>
</cp:coreProperties>
</file>